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6" r:id="rId3"/>
    <p:sldId id="271" r:id="rId4"/>
    <p:sldId id="287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297" r:id="rId16"/>
    <p:sldId id="303" r:id="rId17"/>
    <p:sldId id="315" r:id="rId18"/>
    <p:sldId id="304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libri Light" panose="020F0302020204030204" pitchFamily="34" charset="0"/>
      <p:regular r:id="rId26"/>
      <p:italic r:id="rId27"/>
    </p:embeddedFont>
    <p:embeddedFont>
      <p:font typeface="나눔고딕" panose="020D0604000000000000" pitchFamily="50" charset="-127"/>
      <p:regular r:id="rId28"/>
      <p:bold r:id="rId29"/>
    </p:embeddedFont>
    <p:embeddedFont>
      <p:font typeface="나눔고딕 Bold" panose="020D0804000000000000" pitchFamily="50" charset="-127"/>
      <p:bold r:id="rId30"/>
    </p:embeddedFont>
    <p:embeddedFont>
      <p:font typeface="나눔고딕 ExtraBold" panose="020D0904000000000000" pitchFamily="50" charset="-127"/>
      <p:bold r:id="rId31"/>
    </p:embeddedFont>
    <p:embeddedFont>
      <p:font typeface="나눔바른고딕" panose="020B0603020101020101" pitchFamily="50" charset="-127"/>
      <p:regular r:id="rId32"/>
      <p:bold r:id="rId33"/>
    </p:embeddedFont>
    <p:embeddedFont>
      <p:font typeface="나눔스퀘어 ExtraBold" panose="020B0600000101010101" pitchFamily="50" charset="-127"/>
      <p:bold r:id="rId34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6" userDrawn="1">
          <p15:clr>
            <a:srgbClr val="A4A3A4"/>
          </p15:clr>
        </p15:guide>
        <p15:guide id="2" pos="754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1711" userDrawn="1">
          <p15:clr>
            <a:srgbClr val="A4A3A4"/>
          </p15:clr>
        </p15:guide>
        <p15:guide id="9" orient="horz" pos="883" userDrawn="1">
          <p15:clr>
            <a:srgbClr val="A4A3A4"/>
          </p15:clr>
        </p15:guide>
        <p15:guide id="10" orient="horz" pos="2839" userDrawn="1">
          <p15:clr>
            <a:srgbClr val="A4A3A4"/>
          </p15:clr>
        </p15:guide>
        <p15:guide id="11" orient="horz" pos="770" userDrawn="1">
          <p15:clr>
            <a:srgbClr val="A4A3A4"/>
          </p15:clr>
        </p15:guide>
        <p15:guide id="12" pos="2948" userDrawn="1">
          <p15:clr>
            <a:srgbClr val="A4A3A4"/>
          </p15:clr>
        </p15:guide>
        <p15:guide id="13" pos="11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31B"/>
    <a:srgbClr val="FFFFFF"/>
    <a:srgbClr val="A19FFF"/>
    <a:srgbClr val="440BD4"/>
    <a:srgbClr val="EA1A6E"/>
    <a:srgbClr val="FFEE63"/>
    <a:srgbClr val="E92EFB"/>
    <a:srgbClr val="040257"/>
    <a:srgbClr val="0A564F"/>
    <a:srgbClr val="2A7E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napToGrid="0" showGuides="1">
      <p:cViewPr varScale="1">
        <p:scale>
          <a:sx n="135" d="100"/>
          <a:sy n="135" d="100"/>
        </p:scale>
        <p:origin x="1266" y="114"/>
      </p:cViewPr>
      <p:guideLst>
        <p:guide orient="horz" pos="1166"/>
        <p:guide pos="754"/>
        <p:guide pos="624"/>
        <p:guide orient="horz" pos="1711"/>
        <p:guide orient="horz" pos="883"/>
        <p:guide orient="horz" pos="2839"/>
        <p:guide orient="horz" pos="770"/>
        <p:guide pos="2948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microsoft.com/office/2016/11/relationships/changesInfo" Target="changesInfos/changesInfo1.xml"/><Relationship Id="rId21" Type="http://schemas.openxmlformats.org/officeDocument/2006/relationships/handoutMaster" Target="handoutMasters/handout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35171C04-D1C4-4D84-A981-FA62850495AE}"/>
    <pc:docChg chg="modSld">
      <pc:chgData name="김 민영" userId="c13ed9b5fecac607" providerId="LiveId" clId="{35171C04-D1C4-4D84-A981-FA62850495AE}" dt="2023-05-18T06:13:16.411" v="0"/>
      <pc:docMkLst>
        <pc:docMk/>
      </pc:docMkLst>
      <pc:sldChg chg="modSp mod">
        <pc:chgData name="김 민영" userId="c13ed9b5fecac607" providerId="LiveId" clId="{35171C04-D1C4-4D84-A981-FA62850495AE}" dt="2023-05-18T06:13:16.411" v="0"/>
        <pc:sldMkLst>
          <pc:docMk/>
          <pc:sldMk cId="896700016" sldId="256"/>
        </pc:sldMkLst>
        <pc:spChg chg="mod">
          <ac:chgData name="김 민영" userId="c13ed9b5fecac607" providerId="LiveId" clId="{35171C04-D1C4-4D84-A981-FA62850495AE}" dt="2023-05-18T06:13:16.411" v="0"/>
          <ac:spMkLst>
            <pc:docMk/>
            <pc:sldMk cId="896700016" sldId="256"/>
            <ac:spMk id="3" creationId="{0116CF21-5F45-9957-F5B0-8D522B2FEC5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2023-05-18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DBF93143-63AD-23F8-3B6E-3E845F4E174F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315C8927-D42B-8AB9-B56C-D7C73F22B6E5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B6DEA3-459F-2135-E993-F3FCECC335BB}"/>
              </a:ext>
            </a:extLst>
          </p:cNvPr>
          <p:cNvSpPr txBox="1"/>
          <p:nvPr userDrawn="1"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수학시간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42AE6C-4EDA-5E5A-CAF8-E0B33697D551}"/>
              </a:ext>
            </a:extLst>
          </p:cNvPr>
          <p:cNvSpPr txBox="1"/>
          <p:nvPr userDrawn="1"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16CF21-5F45-9957-F5B0-8D522B2FEC5E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08_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수학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부화장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E4627445-4634-0461-FD3E-D9B1EC92B6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98750" y="1663712"/>
            <a:ext cx="5398351" cy="2813548"/>
          </a:xfrm>
          <a:custGeom>
            <a:avLst/>
            <a:gdLst>
              <a:gd name="connsiteX0" fmla="*/ 88568 w 5398351"/>
              <a:gd name="connsiteY0" fmla="*/ 0 h 2813548"/>
              <a:gd name="connsiteX1" fmla="*/ 5268033 w 5398351"/>
              <a:gd name="connsiteY1" fmla="*/ 0 h 2813548"/>
              <a:gd name="connsiteX2" fmla="*/ 5283104 w 5398351"/>
              <a:gd name="connsiteY2" fmla="*/ 8180 h 2813548"/>
              <a:gd name="connsiteX3" fmla="*/ 5398351 w 5398351"/>
              <a:gd name="connsiteY3" fmla="*/ 224933 h 2813548"/>
              <a:gd name="connsiteX4" fmla="*/ 5398351 w 5398351"/>
              <a:gd name="connsiteY4" fmla="*/ 2565809 h 2813548"/>
              <a:gd name="connsiteX5" fmla="*/ 5238703 w 5398351"/>
              <a:gd name="connsiteY5" fmla="*/ 2806662 h 2813548"/>
              <a:gd name="connsiteX6" fmla="*/ 5216521 w 5398351"/>
              <a:gd name="connsiteY6" fmla="*/ 2813548 h 2813548"/>
              <a:gd name="connsiteX7" fmla="*/ 140081 w 5398351"/>
              <a:gd name="connsiteY7" fmla="*/ 2813548 h 2813548"/>
              <a:gd name="connsiteX8" fmla="*/ 117899 w 5398351"/>
              <a:gd name="connsiteY8" fmla="*/ 2806662 h 2813548"/>
              <a:gd name="connsiteX9" fmla="*/ 34811 w 5398351"/>
              <a:gd name="connsiteY9" fmla="*/ 2750643 h 2813548"/>
              <a:gd name="connsiteX10" fmla="*/ 0 w 5398351"/>
              <a:gd name="connsiteY10" fmla="*/ 2699012 h 2813548"/>
              <a:gd name="connsiteX11" fmla="*/ 0 w 5398351"/>
              <a:gd name="connsiteY11" fmla="*/ 91731 h 2813548"/>
              <a:gd name="connsiteX12" fmla="*/ 34811 w 5398351"/>
              <a:gd name="connsiteY12" fmla="*/ 40099 h 2813548"/>
              <a:gd name="connsiteX13" fmla="*/ 73497 w 5398351"/>
              <a:gd name="connsiteY13" fmla="*/ 8180 h 2813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98351" h="2813548">
                <a:moveTo>
                  <a:pt x="88568" y="0"/>
                </a:moveTo>
                <a:lnTo>
                  <a:pt x="5268033" y="0"/>
                </a:lnTo>
                <a:lnTo>
                  <a:pt x="5283104" y="8180"/>
                </a:lnTo>
                <a:cubicBezTo>
                  <a:pt x="5352636" y="55155"/>
                  <a:pt x="5398351" y="134706"/>
                  <a:pt x="5398351" y="224933"/>
                </a:cubicBezTo>
                <a:lnTo>
                  <a:pt x="5398351" y="2565809"/>
                </a:lnTo>
                <a:cubicBezTo>
                  <a:pt x="5398351" y="2674082"/>
                  <a:pt x="5332521" y="2766980"/>
                  <a:pt x="5238703" y="2806662"/>
                </a:cubicBezTo>
                <a:lnTo>
                  <a:pt x="5216521" y="2813548"/>
                </a:lnTo>
                <a:lnTo>
                  <a:pt x="140081" y="2813548"/>
                </a:lnTo>
                <a:lnTo>
                  <a:pt x="117899" y="2806662"/>
                </a:lnTo>
                <a:cubicBezTo>
                  <a:pt x="86626" y="2793435"/>
                  <a:pt x="58463" y="2774295"/>
                  <a:pt x="34811" y="2750643"/>
                </a:cubicBezTo>
                <a:lnTo>
                  <a:pt x="0" y="2699012"/>
                </a:lnTo>
                <a:lnTo>
                  <a:pt x="0" y="91731"/>
                </a:lnTo>
                <a:lnTo>
                  <a:pt x="34811" y="40099"/>
                </a:lnTo>
                <a:cubicBezTo>
                  <a:pt x="46637" y="28273"/>
                  <a:pt x="59591" y="17575"/>
                  <a:pt x="73497" y="8180"/>
                </a:cubicBez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9767607B-63C6-49A4-1438-213C91E025BC}"/>
              </a:ext>
            </a:extLst>
          </p:cNvPr>
          <p:cNvSpPr/>
          <p:nvPr/>
        </p:nvSpPr>
        <p:spPr>
          <a:xfrm>
            <a:off x="6138415" y="2605831"/>
            <a:ext cx="480902" cy="423651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B3577D3F-F5F0-4FCE-4612-EFF0A0D14443}"/>
              </a:ext>
            </a:extLst>
          </p:cNvPr>
          <p:cNvSpPr/>
          <p:nvPr/>
        </p:nvSpPr>
        <p:spPr>
          <a:xfrm>
            <a:off x="6138415" y="3447030"/>
            <a:ext cx="480902" cy="423651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B348A1-DEE3-41F5-20B9-BED49C98994F}"/>
              </a:ext>
            </a:extLst>
          </p:cNvPr>
          <p:cNvSpPr txBox="1"/>
          <p:nvPr/>
        </p:nvSpPr>
        <p:spPr>
          <a:xfrm>
            <a:off x="250824" y="2020074"/>
            <a:ext cx="310100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가운데에는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9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개의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사칙연산 식과 정답이 무작위로 제시되어 있는데요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식과 정답을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올바르게 고르면 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3489DC16-2BAB-E9BE-0578-A462B3FDB69C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40A0AA-F7CC-A233-9912-7DC4A4DF8424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3323254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CAD1F633-2B6A-2203-F47B-984B99D87C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88844" y="1656788"/>
            <a:ext cx="5395101" cy="2816536"/>
          </a:xfrm>
          <a:custGeom>
            <a:avLst/>
            <a:gdLst>
              <a:gd name="connsiteX0" fmla="*/ 69814 w 5395101"/>
              <a:gd name="connsiteY0" fmla="*/ 0 h 2796387"/>
              <a:gd name="connsiteX1" fmla="*/ 5280289 w 5395101"/>
              <a:gd name="connsiteY1" fmla="*/ 0 h 2796387"/>
              <a:gd name="connsiteX2" fmla="*/ 5318541 w 5395101"/>
              <a:gd name="connsiteY2" fmla="*/ 31561 h 2796387"/>
              <a:gd name="connsiteX3" fmla="*/ 5374560 w 5395101"/>
              <a:gd name="connsiteY3" fmla="*/ 114649 h 2796387"/>
              <a:gd name="connsiteX4" fmla="*/ 5395101 w 5395101"/>
              <a:gd name="connsiteY4" fmla="*/ 216390 h 2796387"/>
              <a:gd name="connsiteX5" fmla="*/ 5395101 w 5395101"/>
              <a:gd name="connsiteY5" fmla="*/ 2557276 h 2796387"/>
              <a:gd name="connsiteX6" fmla="*/ 5374560 w 5395101"/>
              <a:gd name="connsiteY6" fmla="*/ 2659018 h 2796387"/>
              <a:gd name="connsiteX7" fmla="*/ 5279855 w 5395101"/>
              <a:gd name="connsiteY7" fmla="*/ 2774024 h 2796387"/>
              <a:gd name="connsiteX8" fmla="*/ 5238654 w 5395101"/>
              <a:gd name="connsiteY8" fmla="*/ 2796387 h 2796387"/>
              <a:gd name="connsiteX9" fmla="*/ 111449 w 5395101"/>
              <a:gd name="connsiteY9" fmla="*/ 2796387 h 2796387"/>
              <a:gd name="connsiteX10" fmla="*/ 70248 w 5395101"/>
              <a:gd name="connsiteY10" fmla="*/ 2774024 h 2796387"/>
              <a:gd name="connsiteX11" fmla="*/ 31562 w 5395101"/>
              <a:gd name="connsiteY11" fmla="*/ 2742105 h 2796387"/>
              <a:gd name="connsiteX12" fmla="*/ 0 w 5395101"/>
              <a:gd name="connsiteY12" fmla="*/ 2695293 h 2796387"/>
              <a:gd name="connsiteX13" fmla="*/ 0 w 5395101"/>
              <a:gd name="connsiteY13" fmla="*/ 78374 h 2796387"/>
              <a:gd name="connsiteX14" fmla="*/ 31562 w 5395101"/>
              <a:gd name="connsiteY14" fmla="*/ 31561 h 2796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95101" h="2796387">
                <a:moveTo>
                  <a:pt x="69814" y="0"/>
                </a:moveTo>
                <a:lnTo>
                  <a:pt x="5280289" y="0"/>
                </a:lnTo>
                <a:lnTo>
                  <a:pt x="5318541" y="31561"/>
                </a:lnTo>
                <a:cubicBezTo>
                  <a:pt x="5342193" y="55213"/>
                  <a:pt x="5361333" y="83376"/>
                  <a:pt x="5374560" y="114649"/>
                </a:cubicBezTo>
                <a:lnTo>
                  <a:pt x="5395101" y="216390"/>
                </a:lnTo>
                <a:lnTo>
                  <a:pt x="5395101" y="2557276"/>
                </a:lnTo>
                <a:lnTo>
                  <a:pt x="5374560" y="2659018"/>
                </a:lnTo>
                <a:cubicBezTo>
                  <a:pt x="5354719" y="2705927"/>
                  <a:pt x="5321574" y="2745839"/>
                  <a:pt x="5279855" y="2774024"/>
                </a:cubicBezTo>
                <a:lnTo>
                  <a:pt x="5238654" y="2796387"/>
                </a:lnTo>
                <a:lnTo>
                  <a:pt x="111449" y="2796387"/>
                </a:lnTo>
                <a:lnTo>
                  <a:pt x="70248" y="2774024"/>
                </a:lnTo>
                <a:cubicBezTo>
                  <a:pt x="56342" y="2764629"/>
                  <a:pt x="43388" y="2753931"/>
                  <a:pt x="31562" y="2742105"/>
                </a:cubicBezTo>
                <a:lnTo>
                  <a:pt x="0" y="2695293"/>
                </a:lnTo>
                <a:lnTo>
                  <a:pt x="0" y="78374"/>
                </a:lnTo>
                <a:lnTo>
                  <a:pt x="31562" y="31561"/>
                </a:lnTo>
                <a:close/>
              </a:path>
            </a:pathLst>
          </a:custGeom>
        </p:spPr>
      </p:pic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605007FC-837F-7127-E2D7-5414CF145B3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F4CD9E60-6C74-B417-62E9-AFB57A985262}"/>
              </a:ext>
            </a:extLst>
          </p:cNvPr>
          <p:cNvSpPr/>
          <p:nvPr/>
        </p:nvSpPr>
        <p:spPr>
          <a:xfrm>
            <a:off x="6138415" y="2605831"/>
            <a:ext cx="480902" cy="423651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D5CC688F-C055-A1AD-678E-62F6DC265D86}"/>
              </a:ext>
            </a:extLst>
          </p:cNvPr>
          <p:cNvSpPr/>
          <p:nvPr/>
        </p:nvSpPr>
        <p:spPr>
          <a:xfrm>
            <a:off x="6138415" y="3447030"/>
            <a:ext cx="480902" cy="423651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79C5F3-28D9-9A7D-5D2F-A19EFA2F187A}"/>
              </a:ext>
            </a:extLst>
          </p:cNvPr>
          <p:cNvSpPr txBox="1"/>
          <p:nvPr/>
        </p:nvSpPr>
        <p:spPr>
          <a:xfrm>
            <a:off x="250824" y="1743075"/>
            <a:ext cx="3101009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정답을 맞추면 퍼즐이     알모양으로 변합니다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왼쪽 상단에는 연속으로 맞춘 개수가 나옵니다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오른쪽에 있는 아이템을 적절히 써서 게임을 플레이합니다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1EF252F2-2972-D85C-A283-B56E3845C272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FCEDE1-48C3-8C4A-A177-C7ABE23B9379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4073138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FF5A6FB-5DBC-1712-AFD0-5A67051ABD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402001" y="1661792"/>
            <a:ext cx="5395100" cy="2796388"/>
          </a:xfrm>
          <a:custGeom>
            <a:avLst/>
            <a:gdLst>
              <a:gd name="connsiteX0" fmla="*/ 69812 w 5395100"/>
              <a:gd name="connsiteY0" fmla="*/ 0 h 2796388"/>
              <a:gd name="connsiteX1" fmla="*/ 5280287 w 5395100"/>
              <a:gd name="connsiteY1" fmla="*/ 0 h 2796388"/>
              <a:gd name="connsiteX2" fmla="*/ 5318539 w 5395100"/>
              <a:gd name="connsiteY2" fmla="*/ 31561 h 2796388"/>
              <a:gd name="connsiteX3" fmla="*/ 5395100 w 5395100"/>
              <a:gd name="connsiteY3" fmla="*/ 216395 h 2796388"/>
              <a:gd name="connsiteX4" fmla="*/ 5395100 w 5395100"/>
              <a:gd name="connsiteY4" fmla="*/ 2557271 h 2796388"/>
              <a:gd name="connsiteX5" fmla="*/ 5279853 w 5395100"/>
              <a:gd name="connsiteY5" fmla="*/ 2774024 h 2796388"/>
              <a:gd name="connsiteX6" fmla="*/ 5238651 w 5395100"/>
              <a:gd name="connsiteY6" fmla="*/ 2796388 h 2796388"/>
              <a:gd name="connsiteX7" fmla="*/ 111449 w 5395100"/>
              <a:gd name="connsiteY7" fmla="*/ 2796388 h 2796388"/>
              <a:gd name="connsiteX8" fmla="*/ 70246 w 5395100"/>
              <a:gd name="connsiteY8" fmla="*/ 2774024 h 2796388"/>
              <a:gd name="connsiteX9" fmla="*/ 31560 w 5395100"/>
              <a:gd name="connsiteY9" fmla="*/ 2742105 h 2796388"/>
              <a:gd name="connsiteX10" fmla="*/ 0 w 5395100"/>
              <a:gd name="connsiteY10" fmla="*/ 2695295 h 2796388"/>
              <a:gd name="connsiteX11" fmla="*/ 0 w 5395100"/>
              <a:gd name="connsiteY11" fmla="*/ 78371 h 2796388"/>
              <a:gd name="connsiteX12" fmla="*/ 31560 w 5395100"/>
              <a:gd name="connsiteY12" fmla="*/ 31561 h 2796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95100" h="2796388">
                <a:moveTo>
                  <a:pt x="69812" y="0"/>
                </a:moveTo>
                <a:lnTo>
                  <a:pt x="5280287" y="0"/>
                </a:lnTo>
                <a:lnTo>
                  <a:pt x="5318539" y="31561"/>
                </a:lnTo>
                <a:cubicBezTo>
                  <a:pt x="5365843" y="78864"/>
                  <a:pt x="5395100" y="144213"/>
                  <a:pt x="5395100" y="216395"/>
                </a:cubicBezTo>
                <a:lnTo>
                  <a:pt x="5395100" y="2557271"/>
                </a:lnTo>
                <a:cubicBezTo>
                  <a:pt x="5395100" y="2647499"/>
                  <a:pt x="5349385" y="2727049"/>
                  <a:pt x="5279853" y="2774024"/>
                </a:cubicBezTo>
                <a:lnTo>
                  <a:pt x="5238651" y="2796388"/>
                </a:lnTo>
                <a:lnTo>
                  <a:pt x="111449" y="2796388"/>
                </a:lnTo>
                <a:lnTo>
                  <a:pt x="70246" y="2774024"/>
                </a:lnTo>
                <a:cubicBezTo>
                  <a:pt x="56340" y="2764629"/>
                  <a:pt x="43386" y="2753931"/>
                  <a:pt x="31560" y="2742105"/>
                </a:cubicBezTo>
                <a:lnTo>
                  <a:pt x="0" y="2695295"/>
                </a:lnTo>
                <a:lnTo>
                  <a:pt x="0" y="78371"/>
                </a:lnTo>
                <a:lnTo>
                  <a:pt x="31560" y="31561"/>
                </a:ln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38008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CA0B24-E2D3-D7A6-5143-64C06D745202}"/>
              </a:ext>
            </a:extLst>
          </p:cNvPr>
          <p:cNvSpPr txBox="1"/>
          <p:nvPr/>
        </p:nvSpPr>
        <p:spPr>
          <a:xfrm>
            <a:off x="250824" y="2020074"/>
            <a:ext cx="310100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정답을 맞추면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아래 게이지가 증가하는데 게이지가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100%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도달하면 </a:t>
            </a:r>
            <a:r>
              <a:rPr lang="ko-KR" altLang="en-US" dirty="0" err="1">
                <a:latin typeface="나눔고딕 Bold" panose="020D0804000000000000" pitchFamily="50" charset="-127"/>
                <a:ea typeface="나눔고딕 Bold" panose="020D0804000000000000" pitchFamily="50" charset="-127"/>
              </a:rPr>
              <a:t>피버모드가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발동됩니다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나눔고딕 Bold" panose="020D0804000000000000" pitchFamily="50" charset="-127"/>
                <a:ea typeface="나눔고딕 Bold" panose="020D0804000000000000" pitchFamily="50" charset="-127"/>
              </a:rPr>
              <a:t>피버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모드에서는 더 많은 점수를 획득합니다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82EF7BAF-B7B8-BDA4-E05D-7177D5DB3E29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8EF0D-3862-20BB-2391-2C8848D6C7FA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3262192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FFCB579-5F8A-9641-B1FA-FDD59860BE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401262" y="1664018"/>
            <a:ext cx="5382683" cy="2818666"/>
          </a:xfrm>
          <a:custGeom>
            <a:avLst/>
            <a:gdLst>
              <a:gd name="connsiteX0" fmla="*/ 69813 w 5382683"/>
              <a:gd name="connsiteY0" fmla="*/ 0 h 2818666"/>
              <a:gd name="connsiteX1" fmla="*/ 5280288 w 5382683"/>
              <a:gd name="connsiteY1" fmla="*/ 0 h 2818666"/>
              <a:gd name="connsiteX2" fmla="*/ 5318540 w 5382683"/>
              <a:gd name="connsiteY2" fmla="*/ 31561 h 2818666"/>
              <a:gd name="connsiteX3" fmla="*/ 5374559 w 5382683"/>
              <a:gd name="connsiteY3" fmla="*/ 114649 h 2818666"/>
              <a:gd name="connsiteX4" fmla="*/ 5382683 w 5382683"/>
              <a:gd name="connsiteY4" fmla="*/ 154887 h 2818666"/>
              <a:gd name="connsiteX5" fmla="*/ 5382683 w 5382683"/>
              <a:gd name="connsiteY5" fmla="*/ 2618779 h 2818666"/>
              <a:gd name="connsiteX6" fmla="*/ 5374559 w 5382683"/>
              <a:gd name="connsiteY6" fmla="*/ 2659018 h 2818666"/>
              <a:gd name="connsiteX7" fmla="*/ 5133706 w 5382683"/>
              <a:gd name="connsiteY7" fmla="*/ 2818666 h 2818666"/>
              <a:gd name="connsiteX8" fmla="*/ 216395 w 5382683"/>
              <a:gd name="connsiteY8" fmla="*/ 2818666 h 2818666"/>
              <a:gd name="connsiteX9" fmla="*/ 31561 w 5382683"/>
              <a:gd name="connsiteY9" fmla="*/ 2742105 h 2818666"/>
              <a:gd name="connsiteX10" fmla="*/ 0 w 5382683"/>
              <a:gd name="connsiteY10" fmla="*/ 2695294 h 2818666"/>
              <a:gd name="connsiteX11" fmla="*/ 0 w 5382683"/>
              <a:gd name="connsiteY11" fmla="*/ 78372 h 2818666"/>
              <a:gd name="connsiteX12" fmla="*/ 31561 w 5382683"/>
              <a:gd name="connsiteY12" fmla="*/ 31561 h 281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82683" h="2818666">
                <a:moveTo>
                  <a:pt x="69813" y="0"/>
                </a:moveTo>
                <a:lnTo>
                  <a:pt x="5280288" y="0"/>
                </a:lnTo>
                <a:lnTo>
                  <a:pt x="5318540" y="31561"/>
                </a:lnTo>
                <a:cubicBezTo>
                  <a:pt x="5342192" y="55213"/>
                  <a:pt x="5361332" y="83376"/>
                  <a:pt x="5374559" y="114649"/>
                </a:cubicBezTo>
                <a:lnTo>
                  <a:pt x="5382683" y="154887"/>
                </a:lnTo>
                <a:lnTo>
                  <a:pt x="5382683" y="2618779"/>
                </a:lnTo>
                <a:lnTo>
                  <a:pt x="5374559" y="2659018"/>
                </a:lnTo>
                <a:cubicBezTo>
                  <a:pt x="5334877" y="2752836"/>
                  <a:pt x="5241979" y="2818666"/>
                  <a:pt x="5133706" y="2818666"/>
                </a:cubicBezTo>
                <a:lnTo>
                  <a:pt x="216395" y="2818666"/>
                </a:lnTo>
                <a:cubicBezTo>
                  <a:pt x="144213" y="2818666"/>
                  <a:pt x="78864" y="2789408"/>
                  <a:pt x="31561" y="2742105"/>
                </a:cubicBezTo>
                <a:lnTo>
                  <a:pt x="0" y="2695294"/>
                </a:lnTo>
                <a:lnTo>
                  <a:pt x="0" y="78372"/>
                </a:lnTo>
                <a:lnTo>
                  <a:pt x="31561" y="31561"/>
                </a:ln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A9EA50-F7C3-CE1A-F7AC-EEE3E1D6090B}"/>
              </a:ext>
            </a:extLst>
          </p:cNvPr>
          <p:cNvSpPr txBox="1"/>
          <p:nvPr/>
        </p:nvSpPr>
        <p:spPr>
          <a:xfrm>
            <a:off x="250824" y="2020074"/>
            <a:ext cx="310100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미션을 성공하면 알에서 부화한 공룡을 볼 수 있습니다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획득점수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,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아이템 사용횟수 그리고 남은 시간도 확인할 수 있습니다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839B5F10-07D7-22AC-6E4B-236D59B48FAA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56F114-259B-5588-FD69-74ED8FB07E05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343412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D9E8BE7-A4B7-9962-1C83-51269B583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5" b="3545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0EB9BDB-BFA2-9882-9B12-66717C1408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66" t="4316" r="2085"/>
          <a:stretch/>
        </p:blipFill>
        <p:spPr>
          <a:xfrm>
            <a:off x="4357687" y="1734151"/>
            <a:ext cx="3267076" cy="2729703"/>
          </a:xfrm>
          <a:prstGeom prst="rect">
            <a:avLst/>
          </a:prstGeom>
        </p:spPr>
      </p:pic>
      <p:sp>
        <p:nvSpPr>
          <p:cNvPr id="6" name="모서리가 둥근 직사각형 9">
            <a:extLst>
              <a:ext uri="{FF2B5EF4-FFF2-40B4-BE49-F238E27FC236}">
                <a16:creationId xmlns:a16="http://schemas.microsoft.com/office/drawing/2014/main" id="{ECEF9DE9-A9B3-1B8D-F5DF-D14C9D2CBA4D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CD30AF-03A2-83C3-1F46-00C6A0C78E83}"/>
              </a:ext>
            </a:extLst>
          </p:cNvPr>
          <p:cNvSpPr txBox="1"/>
          <p:nvPr/>
        </p:nvSpPr>
        <p:spPr>
          <a:xfrm>
            <a:off x="250824" y="2020074"/>
            <a:ext cx="310100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나가기 버튼을 누르면 스테이지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1,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레벨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미션을 달성했다고 표시됩니다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순차적으로 레벨을 선택하여 게임을 </a:t>
            </a:r>
            <a:r>
              <a:rPr lang="ko-KR" altLang="en-US" dirty="0" err="1">
                <a:latin typeface="나눔고딕 Bold" panose="020D0804000000000000" pitchFamily="50" charset="-127"/>
                <a:ea typeface="나눔고딕 Bold" panose="020D0804000000000000" pitchFamily="50" charset="-127"/>
              </a:rPr>
              <a:t>즐겨주시면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7834BE50-9B37-876A-036D-A8ABD711A323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8A6468-C3AA-3A91-BF26-496C6C1B2203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964454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7AF9779B-128E-71C8-63EB-598FFD96FB87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E536E-B5C1-70E0-82E3-F1D3567B0488}"/>
              </a:ext>
            </a:extLst>
          </p:cNvPr>
          <p:cNvSpPr txBox="1"/>
          <p:nvPr/>
        </p:nvSpPr>
        <p:spPr>
          <a:xfrm>
            <a:off x="276306" y="852101"/>
            <a:ext cx="749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규칙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37875BB3-98A0-61C0-96E2-9BC9B9E17C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0371">
            <a:off x="4181236" y="2498232"/>
            <a:ext cx="3391799" cy="2575647"/>
          </a:xfrm>
          <a:prstGeom prst="rect">
            <a:avLst/>
          </a:prstGeom>
        </p:spPr>
      </p:pic>
      <p:sp>
        <p:nvSpPr>
          <p:cNvPr id="8" name="Rectangle 304">
            <a:extLst>
              <a:ext uri="{FF2B5EF4-FFF2-40B4-BE49-F238E27FC236}">
                <a16:creationId xmlns:a16="http://schemas.microsoft.com/office/drawing/2014/main" id="{DEBB8ECA-DFC6-0FC6-0492-E13DD5787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29" y="1586425"/>
            <a:ext cx="8288929" cy="961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사칙연산의 문제와 답의 퍼즐을 맞출 때 반드시 연습장에 써서 문제를 풀어주세요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15642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0A8B31EE-7C08-C3A3-87E3-F06C3FFED6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77644" y="722500"/>
            <a:ext cx="7208520" cy="4053899"/>
          </a:xfrm>
          <a:custGeom>
            <a:avLst/>
            <a:gdLst>
              <a:gd name="connsiteX0" fmla="*/ 350232 w 7208520"/>
              <a:gd name="connsiteY0" fmla="*/ 0 h 4053899"/>
              <a:gd name="connsiteX1" fmla="*/ 6838480 w 7208520"/>
              <a:gd name="connsiteY1" fmla="*/ 0 h 4053899"/>
              <a:gd name="connsiteX2" fmla="*/ 7208520 w 7208520"/>
              <a:gd name="connsiteY2" fmla="*/ 370040 h 4053899"/>
              <a:gd name="connsiteX3" fmla="*/ 7208520 w 7208520"/>
              <a:gd name="connsiteY3" fmla="*/ 3683860 h 4053899"/>
              <a:gd name="connsiteX4" fmla="*/ 6913056 w 7208520"/>
              <a:gd name="connsiteY4" fmla="*/ 4046382 h 4053899"/>
              <a:gd name="connsiteX5" fmla="*/ 6838490 w 7208520"/>
              <a:gd name="connsiteY5" fmla="*/ 4053899 h 4053899"/>
              <a:gd name="connsiteX6" fmla="*/ 350223 w 7208520"/>
              <a:gd name="connsiteY6" fmla="*/ 4053899 h 4053899"/>
              <a:gd name="connsiteX7" fmla="*/ 275656 w 7208520"/>
              <a:gd name="connsiteY7" fmla="*/ 4046382 h 4053899"/>
              <a:gd name="connsiteX8" fmla="*/ 9272 w 7208520"/>
              <a:gd name="connsiteY8" fmla="*/ 3827896 h 4053899"/>
              <a:gd name="connsiteX9" fmla="*/ 0 w 7208520"/>
              <a:gd name="connsiteY9" fmla="*/ 3798028 h 4053899"/>
              <a:gd name="connsiteX10" fmla="*/ 0 w 7208520"/>
              <a:gd name="connsiteY10" fmla="*/ 255872 h 4053899"/>
              <a:gd name="connsiteX11" fmla="*/ 9272 w 7208520"/>
              <a:gd name="connsiteY11" fmla="*/ 226004 h 4053899"/>
              <a:gd name="connsiteX12" fmla="*/ 350232 w 7208520"/>
              <a:gd name="connsiteY12" fmla="*/ 0 h 405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08520" h="4053899">
                <a:moveTo>
                  <a:pt x="350232" y="0"/>
                </a:moveTo>
                <a:lnTo>
                  <a:pt x="6838480" y="0"/>
                </a:lnTo>
                <a:cubicBezTo>
                  <a:pt x="7042847" y="0"/>
                  <a:pt x="7208520" y="165673"/>
                  <a:pt x="7208520" y="370040"/>
                </a:cubicBezTo>
                <a:lnTo>
                  <a:pt x="7208520" y="3683860"/>
                </a:lnTo>
                <a:cubicBezTo>
                  <a:pt x="7208520" y="3862681"/>
                  <a:pt x="7081677" y="4011877"/>
                  <a:pt x="6913056" y="4046382"/>
                </a:cubicBezTo>
                <a:lnTo>
                  <a:pt x="6838490" y="4053899"/>
                </a:lnTo>
                <a:lnTo>
                  <a:pt x="350223" y="4053899"/>
                </a:lnTo>
                <a:lnTo>
                  <a:pt x="275656" y="4046382"/>
                </a:lnTo>
                <a:cubicBezTo>
                  <a:pt x="155213" y="4021736"/>
                  <a:pt x="56084" y="3938574"/>
                  <a:pt x="9272" y="3827896"/>
                </a:cubicBezTo>
                <a:lnTo>
                  <a:pt x="0" y="3798028"/>
                </a:lnTo>
                <a:lnTo>
                  <a:pt x="0" y="255872"/>
                </a:lnTo>
                <a:lnTo>
                  <a:pt x="9272" y="226004"/>
                </a:lnTo>
                <a:cubicBezTo>
                  <a:pt x="65447" y="93191"/>
                  <a:pt x="196957" y="0"/>
                  <a:pt x="350232" y="0"/>
                </a:cubicBezTo>
                <a:close/>
              </a:path>
            </a:pathLst>
          </a:custGeom>
        </p:spPr>
      </p:pic>
      <p:sp>
        <p:nvSpPr>
          <p:cNvPr id="3" name="모서리가 둥근 직사각형 9">
            <a:extLst>
              <a:ext uri="{FF2B5EF4-FFF2-40B4-BE49-F238E27FC236}">
                <a16:creationId xmlns:a16="http://schemas.microsoft.com/office/drawing/2014/main" id="{39F2F262-BB8A-56CF-6B87-8A245CFADE78}"/>
              </a:ext>
            </a:extLst>
          </p:cNvPr>
          <p:cNvSpPr/>
          <p:nvPr/>
        </p:nvSpPr>
        <p:spPr>
          <a:xfrm>
            <a:off x="957836" y="722500"/>
            <a:ext cx="7228328" cy="4053899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D30C21-0477-4BA2-43E0-A352A9F7AFE2}"/>
              </a:ext>
            </a:extLst>
          </p:cNvPr>
          <p:cNvSpPr txBox="1"/>
          <p:nvPr/>
        </p:nvSpPr>
        <p:spPr>
          <a:xfrm>
            <a:off x="1608925" y="1741360"/>
            <a:ext cx="5954513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400" b="1"/>
            </a:pPr>
            <a:r>
              <a:rPr lang="ko-KR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규칙에 대한 </a:t>
            </a:r>
          </a:p>
          <a:p>
            <a:pPr algn="ctr">
              <a:defRPr sz="4400" b="1"/>
            </a:pPr>
            <a:r>
              <a:rPr lang="ko-KR" altLang="en-US" sz="44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질문 있는 </a:t>
            </a:r>
            <a:r>
              <a:rPr lang="ko-KR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사람은 </a:t>
            </a:r>
            <a:br>
              <a:rPr lang="ko-KR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</a:br>
            <a:r>
              <a:rPr lang="ko-KR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손을 들고 질문해주세요</a:t>
            </a:r>
            <a:r>
              <a:rPr lang="en-US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!</a:t>
            </a:r>
          </a:p>
        </p:txBody>
      </p:sp>
      <p:pic>
        <p:nvPicPr>
          <p:cNvPr id="7" name="그림 6" descr="장갑류, 의류이(가) 표시된 사진&#10;&#10;자동 생성된 설명">
            <a:extLst>
              <a:ext uri="{FF2B5EF4-FFF2-40B4-BE49-F238E27FC236}">
                <a16:creationId xmlns:a16="http://schemas.microsoft.com/office/drawing/2014/main" id="{BAC0DA25-AB37-B6A1-2F58-A4FA73E70F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65"/>
          <a:stretch/>
        </p:blipFill>
        <p:spPr>
          <a:xfrm>
            <a:off x="2477962" y="3710305"/>
            <a:ext cx="665196" cy="105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091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D614F39-2DAE-FE31-0CC4-A08C50EE58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77644" y="722500"/>
            <a:ext cx="7208520" cy="4053899"/>
          </a:xfrm>
          <a:custGeom>
            <a:avLst/>
            <a:gdLst>
              <a:gd name="connsiteX0" fmla="*/ 350232 w 7208520"/>
              <a:gd name="connsiteY0" fmla="*/ 0 h 4053899"/>
              <a:gd name="connsiteX1" fmla="*/ 6838480 w 7208520"/>
              <a:gd name="connsiteY1" fmla="*/ 0 h 4053899"/>
              <a:gd name="connsiteX2" fmla="*/ 7208520 w 7208520"/>
              <a:gd name="connsiteY2" fmla="*/ 370040 h 4053899"/>
              <a:gd name="connsiteX3" fmla="*/ 7208520 w 7208520"/>
              <a:gd name="connsiteY3" fmla="*/ 3683860 h 4053899"/>
              <a:gd name="connsiteX4" fmla="*/ 6913056 w 7208520"/>
              <a:gd name="connsiteY4" fmla="*/ 4046382 h 4053899"/>
              <a:gd name="connsiteX5" fmla="*/ 6838490 w 7208520"/>
              <a:gd name="connsiteY5" fmla="*/ 4053899 h 4053899"/>
              <a:gd name="connsiteX6" fmla="*/ 350223 w 7208520"/>
              <a:gd name="connsiteY6" fmla="*/ 4053899 h 4053899"/>
              <a:gd name="connsiteX7" fmla="*/ 275656 w 7208520"/>
              <a:gd name="connsiteY7" fmla="*/ 4046382 h 4053899"/>
              <a:gd name="connsiteX8" fmla="*/ 9272 w 7208520"/>
              <a:gd name="connsiteY8" fmla="*/ 3827896 h 4053899"/>
              <a:gd name="connsiteX9" fmla="*/ 0 w 7208520"/>
              <a:gd name="connsiteY9" fmla="*/ 3798028 h 4053899"/>
              <a:gd name="connsiteX10" fmla="*/ 0 w 7208520"/>
              <a:gd name="connsiteY10" fmla="*/ 255872 h 4053899"/>
              <a:gd name="connsiteX11" fmla="*/ 9272 w 7208520"/>
              <a:gd name="connsiteY11" fmla="*/ 226004 h 4053899"/>
              <a:gd name="connsiteX12" fmla="*/ 350232 w 7208520"/>
              <a:gd name="connsiteY12" fmla="*/ 0 h 405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08520" h="4053899">
                <a:moveTo>
                  <a:pt x="350232" y="0"/>
                </a:moveTo>
                <a:lnTo>
                  <a:pt x="6838480" y="0"/>
                </a:lnTo>
                <a:cubicBezTo>
                  <a:pt x="7042847" y="0"/>
                  <a:pt x="7208520" y="165673"/>
                  <a:pt x="7208520" y="370040"/>
                </a:cubicBezTo>
                <a:lnTo>
                  <a:pt x="7208520" y="3683860"/>
                </a:lnTo>
                <a:cubicBezTo>
                  <a:pt x="7208520" y="3862681"/>
                  <a:pt x="7081677" y="4011877"/>
                  <a:pt x="6913056" y="4046382"/>
                </a:cubicBezTo>
                <a:lnTo>
                  <a:pt x="6838490" y="4053899"/>
                </a:lnTo>
                <a:lnTo>
                  <a:pt x="350223" y="4053899"/>
                </a:lnTo>
                <a:lnTo>
                  <a:pt x="275656" y="4046382"/>
                </a:lnTo>
                <a:cubicBezTo>
                  <a:pt x="155213" y="4021736"/>
                  <a:pt x="56084" y="3938574"/>
                  <a:pt x="9272" y="3827896"/>
                </a:cubicBezTo>
                <a:lnTo>
                  <a:pt x="0" y="3798028"/>
                </a:lnTo>
                <a:lnTo>
                  <a:pt x="0" y="255872"/>
                </a:lnTo>
                <a:lnTo>
                  <a:pt x="9272" y="226004"/>
                </a:lnTo>
                <a:cubicBezTo>
                  <a:pt x="65447" y="93191"/>
                  <a:pt x="196957" y="0"/>
                  <a:pt x="350232" y="0"/>
                </a:cubicBezTo>
                <a:close/>
              </a:path>
            </a:pathLst>
          </a:custGeom>
        </p:spPr>
      </p:pic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5015D6C9-2994-C421-45A8-EB5306C76C6F}"/>
              </a:ext>
            </a:extLst>
          </p:cNvPr>
          <p:cNvSpPr/>
          <p:nvPr/>
        </p:nvSpPr>
        <p:spPr>
          <a:xfrm>
            <a:off x="957836" y="722500"/>
            <a:ext cx="7228328" cy="4053899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4" name="그림 13" descr="장갑류, 의류이(가) 표시된 사진&#10;&#10;자동 생성된 설명">
            <a:extLst>
              <a:ext uri="{FF2B5EF4-FFF2-40B4-BE49-F238E27FC236}">
                <a16:creationId xmlns:a16="http://schemas.microsoft.com/office/drawing/2014/main" id="{30E6EB36-AE3E-492F-E3D8-5FAED4E14F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65"/>
          <a:stretch/>
        </p:blipFill>
        <p:spPr>
          <a:xfrm>
            <a:off x="1849274" y="3256310"/>
            <a:ext cx="956594" cy="15132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4D62C6-230D-12DB-24DA-6573C0A3F684}"/>
              </a:ext>
            </a:extLst>
          </p:cNvPr>
          <p:cNvSpPr txBox="1"/>
          <p:nvPr/>
        </p:nvSpPr>
        <p:spPr>
          <a:xfrm>
            <a:off x="1993645" y="1349066"/>
            <a:ext cx="5185071" cy="2800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400" b="1"/>
            </a:pPr>
            <a:r>
              <a:rPr lang="ko-KR" altLang="en-US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게임을 즐겨봅시다</a:t>
            </a:r>
            <a:r>
              <a:rPr lang="en-US" altLang="ko-KR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algn="ctr">
              <a:defRPr sz="4400" b="1"/>
            </a:pPr>
            <a:endParaRPr lang="en-US" altLang="ko-KR" sz="4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defRPr sz="4400" b="1"/>
            </a:pPr>
            <a:r>
              <a:rPr lang="ko-KR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어려움이 있는 학생은</a:t>
            </a:r>
            <a:endParaRPr lang="en-US" altLang="ko-KR" sz="4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defRPr sz="4400" b="1"/>
            </a:pPr>
            <a:r>
              <a:rPr lang="ko-KR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손을 들어주세요</a:t>
            </a:r>
            <a:r>
              <a:rPr lang="en-US" altLang="ko-KR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!</a:t>
            </a:r>
            <a:endParaRPr sz="4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9486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활동 정리하기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B011A58-BB17-26AD-FFAC-02438DF7D8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537"/>
          <a:stretch/>
        </p:blipFill>
        <p:spPr>
          <a:xfrm>
            <a:off x="4572000" y="2167013"/>
            <a:ext cx="3830830" cy="2976487"/>
          </a:xfrm>
          <a:prstGeom prst="rect">
            <a:avLst/>
          </a:prstGeom>
        </p:spPr>
      </p:pic>
      <p:sp>
        <p:nvSpPr>
          <p:cNvPr id="11" name="Rectangle 304">
            <a:extLst>
              <a:ext uri="{FF2B5EF4-FFF2-40B4-BE49-F238E27FC236}">
                <a16:creationId xmlns:a16="http://schemas.microsoft.com/office/drawing/2014/main" id="{F6238E81-7ED7-8512-EF2F-79FF0F792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1894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게임을 하면서 들었던 생각이나 느낌을 발표해봅시다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손으로 써서 문제를 해결하는 것 말고 더 빨리 퍼즐을 맞출 수 있는 방법은 없을까요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8814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3A8EEB2D-2310-4045-0D22-9D8259483D5B}"/>
              </a:ext>
            </a:extLst>
          </p:cNvPr>
          <p:cNvSpPr/>
          <p:nvPr/>
        </p:nvSpPr>
        <p:spPr>
          <a:xfrm flipV="1">
            <a:off x="0" y="2361998"/>
            <a:ext cx="8352205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554DDE-BF58-B39C-8B07-21DCEE9E6F87}"/>
              </a:ext>
            </a:extLst>
          </p:cNvPr>
          <p:cNvSpPr txBox="1"/>
          <p:nvPr/>
        </p:nvSpPr>
        <p:spPr>
          <a:xfrm>
            <a:off x="548298" y="1951739"/>
            <a:ext cx="6993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지난 학습을 복습해 봅시다</a:t>
            </a:r>
            <a:r>
              <a:rPr lang="en-US" altLang="ko-KR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674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31663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함께 공부해봅시다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!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7" b="3517"/>
          <a:stretch/>
        </p:blipFill>
        <p:spPr>
          <a:xfrm>
            <a:off x="3394916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09A25C-4E08-5DF8-CEC4-DCEA05EC5E7A}"/>
              </a:ext>
            </a:extLst>
          </p:cNvPr>
          <p:cNvSpPr txBox="1"/>
          <p:nvPr/>
        </p:nvSpPr>
        <p:spPr>
          <a:xfrm>
            <a:off x="257545" y="2676167"/>
            <a:ext cx="291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/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게임을 시작해볼까요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27767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 목표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D2969C5-3E57-0F6E-FD8E-428B4A8941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661"/>
          <a:stretch/>
        </p:blipFill>
        <p:spPr>
          <a:xfrm>
            <a:off x="2862000" y="1575148"/>
            <a:ext cx="4281750" cy="3568352"/>
          </a:xfrm>
          <a:prstGeom prst="rect">
            <a:avLst/>
          </a:prstGeom>
        </p:spPr>
      </p:pic>
      <p:sp>
        <p:nvSpPr>
          <p:cNvPr id="8" name="Rectangle 304">
            <a:extLst>
              <a:ext uri="{FF2B5EF4-FFF2-40B4-BE49-F238E27FC236}">
                <a16:creationId xmlns:a16="http://schemas.microsoft.com/office/drawing/2014/main" id="{543050EB-AAA8-DEBA-9DC0-1857EB1F2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29" y="1586425"/>
            <a:ext cx="828892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'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부화장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'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플레이 과정에서 사칙 연산 능력을 신장할 수 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0972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" r="1316"/>
          <a:stretch/>
        </p:blipFill>
        <p:spPr>
          <a:xfrm>
            <a:off x="3362166" y="1646595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B55ECC-62BF-F3DD-68A9-8965109F30FB}"/>
              </a:ext>
            </a:extLst>
          </p:cNvPr>
          <p:cNvSpPr txBox="1"/>
          <p:nvPr/>
        </p:nvSpPr>
        <p:spPr>
          <a:xfrm>
            <a:off x="250824" y="2435572"/>
            <a:ext cx="310100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사칙연산 문제와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정답이 적힌 블록을 선택하여 퍼즐을 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해결해 봅시다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33274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AAB2D5D-725B-EE88-1960-62F8BE1F4692}"/>
              </a:ext>
            </a:extLst>
          </p:cNvPr>
          <p:cNvSpPr txBox="1"/>
          <p:nvPr/>
        </p:nvSpPr>
        <p:spPr>
          <a:xfrm>
            <a:off x="250824" y="2712571"/>
            <a:ext cx="310100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여러 가지 아이템에 대해 알아봅시다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7" b="3517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773C1518-1214-9304-63C7-CC261677ADC7}"/>
              </a:ext>
            </a:extLst>
          </p:cNvPr>
          <p:cNvGrpSpPr/>
          <p:nvPr/>
        </p:nvGrpSpPr>
        <p:grpSpPr>
          <a:xfrm>
            <a:off x="3357000" y="1626750"/>
            <a:ext cx="5440101" cy="2863666"/>
            <a:chOff x="3357000" y="1626750"/>
            <a:chExt cx="5440101" cy="2863666"/>
          </a:xfrm>
        </p:grpSpPr>
        <p:sp>
          <p:nvSpPr>
            <p:cNvPr id="7" name="모서리가 둥근 직사각형 9">
              <a:extLst>
                <a:ext uri="{FF2B5EF4-FFF2-40B4-BE49-F238E27FC236}">
                  <a16:creationId xmlns:a16="http://schemas.microsoft.com/office/drawing/2014/main" id="{3EC50562-7380-3367-80C5-054A1A182296}"/>
                </a:ext>
              </a:extLst>
            </p:cNvPr>
            <p:cNvSpPr/>
            <p:nvPr/>
          </p:nvSpPr>
          <p:spPr>
            <a:xfrm>
              <a:off x="3357000" y="1626750"/>
              <a:ext cx="5440101" cy="2863666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5AE47FC0-199F-B9CD-891B-14528C451AA9}"/>
                </a:ext>
              </a:extLst>
            </p:cNvPr>
            <p:cNvSpPr/>
            <p:nvPr/>
          </p:nvSpPr>
          <p:spPr>
            <a:xfrm>
              <a:off x="7317000" y="3336750"/>
              <a:ext cx="945000" cy="720000"/>
            </a:xfrm>
            <a:prstGeom prst="rect">
              <a:avLst/>
            </a:prstGeom>
            <a:solidFill>
              <a:srgbClr val="272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0B9EA86A-2D58-F8D9-0CAF-47FB40300A81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04A820-4920-C1C1-364C-23AE3A59672D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3103159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9" b="2889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773C1518-1214-9304-63C7-CC261677ADC7}"/>
              </a:ext>
            </a:extLst>
          </p:cNvPr>
          <p:cNvGrpSpPr/>
          <p:nvPr/>
        </p:nvGrpSpPr>
        <p:grpSpPr>
          <a:xfrm>
            <a:off x="3357000" y="1626750"/>
            <a:ext cx="5440101" cy="2863666"/>
            <a:chOff x="3357000" y="1626750"/>
            <a:chExt cx="5440101" cy="2863666"/>
          </a:xfrm>
        </p:grpSpPr>
        <p:sp>
          <p:nvSpPr>
            <p:cNvPr id="7" name="모서리가 둥근 직사각형 9">
              <a:extLst>
                <a:ext uri="{FF2B5EF4-FFF2-40B4-BE49-F238E27FC236}">
                  <a16:creationId xmlns:a16="http://schemas.microsoft.com/office/drawing/2014/main" id="{3EC50562-7380-3367-80C5-054A1A182296}"/>
                </a:ext>
              </a:extLst>
            </p:cNvPr>
            <p:cNvSpPr/>
            <p:nvPr/>
          </p:nvSpPr>
          <p:spPr>
            <a:xfrm>
              <a:off x="3357000" y="1626750"/>
              <a:ext cx="5440101" cy="2863666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5AE47FC0-199F-B9CD-891B-14528C451AA9}"/>
                </a:ext>
              </a:extLst>
            </p:cNvPr>
            <p:cNvSpPr/>
            <p:nvPr/>
          </p:nvSpPr>
          <p:spPr>
            <a:xfrm>
              <a:off x="7317000" y="3336750"/>
              <a:ext cx="945000" cy="720000"/>
            </a:xfrm>
            <a:prstGeom prst="rect">
              <a:avLst/>
            </a:prstGeom>
            <a:solidFill>
              <a:srgbClr val="272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54E9737-6BDE-E1CA-C071-D16516E514DB}"/>
              </a:ext>
            </a:extLst>
          </p:cNvPr>
          <p:cNvSpPr txBox="1"/>
          <p:nvPr/>
        </p:nvSpPr>
        <p:spPr>
          <a:xfrm>
            <a:off x="257545" y="2676167"/>
            <a:ext cx="291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BC1C0-A0EF-F280-FD75-3C32003D93A0}"/>
              </a:ext>
            </a:extLst>
          </p:cNvPr>
          <p:cNvSpPr txBox="1"/>
          <p:nvPr/>
        </p:nvSpPr>
        <p:spPr>
          <a:xfrm>
            <a:off x="250824" y="2851070"/>
            <a:ext cx="310100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해당 학년을 선택합니다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DA8B55F5-3C3B-52C5-347F-4F8D24515064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910D2F-9D26-C7B7-B784-5532E8AFE032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2316674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5" b="3545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773C1518-1214-9304-63C7-CC261677ADC7}"/>
              </a:ext>
            </a:extLst>
          </p:cNvPr>
          <p:cNvGrpSpPr/>
          <p:nvPr/>
        </p:nvGrpSpPr>
        <p:grpSpPr>
          <a:xfrm>
            <a:off x="3357000" y="1626750"/>
            <a:ext cx="5440101" cy="2863666"/>
            <a:chOff x="3357000" y="1626750"/>
            <a:chExt cx="5440101" cy="2863666"/>
          </a:xfrm>
        </p:grpSpPr>
        <p:sp>
          <p:nvSpPr>
            <p:cNvPr id="7" name="모서리가 둥근 직사각형 9">
              <a:extLst>
                <a:ext uri="{FF2B5EF4-FFF2-40B4-BE49-F238E27FC236}">
                  <a16:creationId xmlns:a16="http://schemas.microsoft.com/office/drawing/2014/main" id="{3EC50562-7380-3367-80C5-054A1A182296}"/>
                </a:ext>
              </a:extLst>
            </p:cNvPr>
            <p:cNvSpPr/>
            <p:nvPr/>
          </p:nvSpPr>
          <p:spPr>
            <a:xfrm>
              <a:off x="3357000" y="1626750"/>
              <a:ext cx="5440101" cy="2863666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5AE47FC0-199F-B9CD-891B-14528C451AA9}"/>
                </a:ext>
              </a:extLst>
            </p:cNvPr>
            <p:cNvSpPr/>
            <p:nvPr/>
          </p:nvSpPr>
          <p:spPr>
            <a:xfrm>
              <a:off x="7317000" y="3336750"/>
              <a:ext cx="945000" cy="720000"/>
            </a:xfrm>
            <a:prstGeom prst="rect">
              <a:avLst/>
            </a:prstGeom>
            <a:solidFill>
              <a:srgbClr val="272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09E8E10-E84E-1790-535A-37C813E2368C}"/>
              </a:ext>
            </a:extLst>
          </p:cNvPr>
          <p:cNvSpPr txBox="1"/>
          <p:nvPr/>
        </p:nvSpPr>
        <p:spPr>
          <a:xfrm>
            <a:off x="250824" y="2851070"/>
            <a:ext cx="310100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여섯 개의 스테이지와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C4A324AA-FA48-F8F5-FC24-802DBD197A02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8F402E-8137-AAA3-A170-BDE7883C01D8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2190965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5" b="3545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7BF7A3-B1EA-98A2-D885-2D19C80033D6}"/>
              </a:ext>
            </a:extLst>
          </p:cNvPr>
          <p:cNvSpPr txBox="1"/>
          <p:nvPr/>
        </p:nvSpPr>
        <p:spPr>
          <a:xfrm>
            <a:off x="250824" y="2158573"/>
            <a:ext cx="310100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스테이지별로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아홉 개의 레벨이 있고 </a:t>
            </a:r>
            <a:b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총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54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개의 미션이 있습니다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b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</a:b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 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스테이지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1,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레벨 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에서 시작합니다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endParaRPr lang="ko-KR" altLang="en-US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C8A48E6D-59E3-E2B1-962A-53DE05AB104D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DDE23F-C549-4991-EAC2-09A77F64A298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부화장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3669652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5745</TotalTime>
  <Words>342</Words>
  <Application>Microsoft Office PowerPoint</Application>
  <PresentationFormat>화면 슬라이드 쇼(16:9)</PresentationFormat>
  <Paragraphs>46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8" baseType="lpstr">
      <vt:lpstr>Arial</vt:lpstr>
      <vt:lpstr>Calibri</vt:lpstr>
      <vt:lpstr>나눔고딕 ExtraBold</vt:lpstr>
      <vt:lpstr>Wingdings</vt:lpstr>
      <vt:lpstr>나눔바른고딕</vt:lpstr>
      <vt:lpstr>나눔스퀘어 ExtraBold</vt:lpstr>
      <vt:lpstr>나눔고딕 Bold</vt:lpstr>
      <vt:lpstr>Calibri Light</vt:lpstr>
      <vt:lpstr>나눔고딕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544</cp:revision>
  <dcterms:created xsi:type="dcterms:W3CDTF">2016-05-18T11:08:35Z</dcterms:created>
  <dcterms:modified xsi:type="dcterms:W3CDTF">2023-05-18T06:13:21Z</dcterms:modified>
</cp:coreProperties>
</file>